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7.jpg" ContentType="image/jpeg"/>
  <Override PartName="/ppt/media/image38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286" r:id="rId14"/>
    <p:sldId id="290" r:id="rId15"/>
    <p:sldId id="291" r:id="rId16"/>
    <p:sldId id="278" r:id="rId17"/>
    <p:sldId id="279" r:id="rId18"/>
    <p:sldId id="281" r:id="rId19"/>
    <p:sldId id="282" r:id="rId20"/>
    <p:sldId id="283" r:id="rId21"/>
    <p:sldId id="284" r:id="rId22"/>
    <p:sldId id="292" r:id="rId23"/>
    <p:sldId id="285" r:id="rId24"/>
    <p:sldId id="280" r:id="rId25"/>
    <p:sldId id="295" r:id="rId26"/>
    <p:sldId id="296" r:id="rId27"/>
    <p:sldId id="272" r:id="rId28"/>
    <p:sldId id="287" r:id="rId29"/>
    <p:sldId id="288" r:id="rId30"/>
    <p:sldId id="260" r:id="rId31"/>
    <p:sldId id="297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Yeseva One" pitchFamily="2" charset="77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7" autoAdjust="0"/>
    <p:restoredTop sz="93302" autoAdjust="0"/>
  </p:normalViewPr>
  <p:slideViewPr>
    <p:cSldViewPr>
      <p:cViewPr>
        <p:scale>
          <a:sx n="125" d="100"/>
          <a:sy n="125" d="100"/>
        </p:scale>
        <p:origin x="1872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5.svg"/><Relationship Id="rId4" Type="http://schemas.openxmlformats.org/officeDocument/2006/relationships/image" Target="../media/image2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5.svg"/><Relationship Id="rId4" Type="http://schemas.openxmlformats.org/officeDocument/2006/relationships/image" Target="../media/image2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0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10" Type="http://schemas.openxmlformats.org/officeDocument/2006/relationships/image" Target="../media/image15.svg"/><Relationship Id="rId4" Type="http://schemas.openxmlformats.org/officeDocument/2006/relationships/image" Target="../media/image41.jp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61637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547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is a minimax game between the generator and the discriminator, constant push-and-pull between the two networks, which results in both improving over time.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96" y="5575297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4CE2C-45AE-BE4E-81F5-92A60586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81" y="5420171"/>
            <a:ext cx="762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00261" y="5412233"/>
            <a:ext cx="7663841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6"/>
              <p:cNvSpPr txBox="1"/>
              <p:nvPr/>
            </p:nvSpPr>
            <p:spPr>
              <a:xfrm>
                <a:off x="714751" y="5697779"/>
                <a:ext cx="7901752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51" y="5697779"/>
                <a:ext cx="7901752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1DF1C-7159-354D-8230-4D8319BA9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1287" y="2803407"/>
            <a:ext cx="4323681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705100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100%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340858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95700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355119" cy="66064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8674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only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the generator or discriminator leads to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worse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both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networks simultaneously results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better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performance.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03F130F-1EB9-6442-A9BD-F2DFD503248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E9C75C2-B62A-544A-9AFA-6CA8EEC5A52B}"/>
              </a:ext>
            </a:extLst>
          </p:cNvPr>
          <p:cNvSpPr/>
          <p:nvPr/>
        </p:nvSpPr>
        <p:spPr>
          <a:xfrm flipH="1">
            <a:off x="16306800" y="8326956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D564BF56-CFC8-D344-8785-202618F6A8D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6EA6FF4-A048-0C47-8A8B-24ADF04120D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/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(1 −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66280" y="4930727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7638</TotalTime>
  <Words>1371</Words>
  <Application>Microsoft Macintosh PowerPoint</Application>
  <PresentationFormat>Custom</PresentationFormat>
  <Paragraphs>283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Open Sans</vt:lpstr>
      <vt:lpstr>Nunito Sans Semi-Bold</vt:lpstr>
      <vt:lpstr>Yeseva One</vt:lpstr>
      <vt:lpstr>Nunito Sans</vt:lpstr>
      <vt:lpstr>Nunito Sans Heavy</vt:lpstr>
      <vt:lpstr>Libre Baskerville</vt:lpstr>
      <vt:lpstr>Cambria Math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626</cp:revision>
  <dcterms:created xsi:type="dcterms:W3CDTF">2006-08-16T00:00:00Z</dcterms:created>
  <dcterms:modified xsi:type="dcterms:W3CDTF">2024-09-21T21:34:25Z</dcterms:modified>
  <dc:identifier>DAF_p7YEKQg</dc:identifier>
</cp:coreProperties>
</file>